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13_88519686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E741B1F-D955-2BF0-D78D-04B371ED154A}" name="Forbes, Brieanne" initials="BF" userId="S::brieanne.forbes@pnnl.gov::547ab27e-3fc5-4dc3-bb20-6848b4cffca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87" autoAdjust="0"/>
    <p:restoredTop sz="94660"/>
  </p:normalViewPr>
  <p:slideViewPr>
    <p:cSldViewPr snapToGrid="0">
      <p:cViewPr varScale="1">
        <p:scale>
          <a:sx n="95" d="100"/>
          <a:sy n="95" d="100"/>
        </p:scale>
        <p:origin x="102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modernComment_113_8851968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9DC9DB2-35E7-4DA4-868E-E7750D7794A9}" authorId="{2E741B1F-D955-2BF0-D78D-04B371ED154A}" created="2025-03-04T23:34:00.80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287048326" sldId="275"/>
      <ac:picMk id="26" creationId="{2DE2BD3D-15B5-1B07-66BC-5ACEF12FF912}"/>
    </ac:deMkLst>
    <p188:txBody>
      <a:bodyPr/>
      <a:lstStyle/>
      <a:p>
        <a:r>
          <a:rPr lang="en-US"/>
          <a:t>Update, missing file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48AFE-4E1D-FED2-EC73-2B22F3DDD6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1F5CE4-021A-5495-4EBC-42AF647273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737EF-6DCB-E2D6-59A8-C98FA62C9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2F697-7D8E-4C3D-AC9F-C41E8214A5F5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CA8870-DE72-C40B-88C7-E39C1F29B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AC0CE-76C2-73A2-CB94-BC1715300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D801-762C-4E1D-B8D9-99735BEED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46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p&#10;&#10;AI-generated content may be incorrect.">
            <a:extLst>
              <a:ext uri="{FF2B5EF4-FFF2-40B4-BE49-F238E27FC236}">
                <a16:creationId xmlns:a16="http://schemas.microsoft.com/office/drawing/2014/main" id="{14449791-FC51-9662-3701-3134A4DCB3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81" y="-328923"/>
            <a:ext cx="5943612" cy="45720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E07A58-5C0F-D728-3105-77C5494D9EE3}"/>
              </a:ext>
            </a:extLst>
          </p:cNvPr>
          <p:cNvSpPr txBox="1"/>
          <p:nvPr userDrawn="1"/>
        </p:nvSpPr>
        <p:spPr>
          <a:xfrm>
            <a:off x="-2" y="669351"/>
            <a:ext cx="60959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MODEL PERFORMANCE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1E9390-BAAF-84A6-B132-623EFB5FF0A3}"/>
              </a:ext>
            </a:extLst>
          </p:cNvPr>
          <p:cNvSpPr txBox="1"/>
          <p:nvPr userDrawn="1"/>
        </p:nvSpPr>
        <p:spPr>
          <a:xfrm>
            <a:off x="6114731" y="0"/>
            <a:ext cx="60960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SAMPLED SITES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2FFBFA-A56B-E5B5-72F5-61CDC7A4A747}"/>
              </a:ext>
            </a:extLst>
          </p:cNvPr>
          <p:cNvSpPr txBox="1"/>
          <p:nvPr userDrawn="1"/>
        </p:nvSpPr>
        <p:spPr>
          <a:xfrm>
            <a:off x="6114731" y="3429000"/>
            <a:ext cx="609600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HIGH PRIORITY SITES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94F97F-7215-3CCD-E059-D1F0D07847B6}"/>
              </a:ext>
            </a:extLst>
          </p:cNvPr>
          <p:cNvCxnSpPr/>
          <p:nvPr userDrawn="1"/>
        </p:nvCxnSpPr>
        <p:spPr>
          <a:xfrm>
            <a:off x="6105365" y="0"/>
            <a:ext cx="0" cy="685800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697B055-0C91-F9B7-E2A5-9C589816ACEC}"/>
              </a:ext>
            </a:extLst>
          </p:cNvPr>
          <p:cNvSpPr/>
          <p:nvPr userDrawn="1"/>
        </p:nvSpPr>
        <p:spPr>
          <a:xfrm>
            <a:off x="-2" y="-1"/>
            <a:ext cx="3605186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3600" b="1" dirty="0"/>
              <a:t>December 2021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13FFAE-672F-64A2-C4C5-550B80A972F6}"/>
              </a:ext>
            </a:extLst>
          </p:cNvPr>
          <p:cNvSpPr/>
          <p:nvPr userDrawn="1"/>
        </p:nvSpPr>
        <p:spPr>
          <a:xfrm>
            <a:off x="3605185" y="0"/>
            <a:ext cx="2500179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endParaRPr lang="en-US" sz="3600" b="1" dirty="0"/>
          </a:p>
        </p:txBody>
      </p:sp>
      <p:pic>
        <p:nvPicPr>
          <p:cNvPr id="14" name="Picture 13" descr="Diagram&#10;&#10;AI-generated content may be incorrect.">
            <a:extLst>
              <a:ext uri="{FF2B5EF4-FFF2-40B4-BE49-F238E27FC236}">
                <a16:creationId xmlns:a16="http://schemas.microsoft.com/office/drawing/2014/main" id="{7E1C763B-E78C-DD23-95A1-E7205A6F8C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89" y="1223343"/>
            <a:ext cx="5486411" cy="5486411"/>
          </a:xfrm>
          <a:prstGeom prst="rect">
            <a:avLst/>
          </a:prstGeom>
        </p:spPr>
      </p:pic>
      <p:pic>
        <p:nvPicPr>
          <p:cNvPr id="15" name="Picture 14" descr="Map&#10;&#10;AI-generated content may be incorrect.">
            <a:extLst>
              <a:ext uri="{FF2B5EF4-FFF2-40B4-BE49-F238E27FC236}">
                <a16:creationId xmlns:a16="http://schemas.microsoft.com/office/drawing/2014/main" id="{8B8B3C67-79B2-D7EC-C7EE-A08301DA711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81" y="3096082"/>
            <a:ext cx="5943612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72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882EC7-55D8-88A5-AB20-91BE77467A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FC852B-F59B-9CA2-496E-6B9494A8B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8D940-1692-62D5-6E06-B9B3FE484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2F697-7D8E-4C3D-AC9F-C41E8214A5F5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569F0-CF12-67E3-D1F6-AF1F53F50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0020AD-E496-1FF3-9593-B2A009A01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D801-762C-4E1D-B8D9-99735BEED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561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CA5A8-6D44-320A-CD40-F5CFC00D5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FADE2-8EC0-7A2C-4045-82C8C8171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AB3B6-D9F2-CA05-CD5F-A40B6FD26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2F697-7D8E-4C3D-AC9F-C41E8214A5F5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C072D-ED38-E749-A943-B0154BF48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049B7-860D-BC3A-D2D8-72F98A13E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D801-762C-4E1D-B8D9-99735BEED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69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05801-D734-92D9-D1AE-DDCEE4AD9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815C8-A8CC-1291-00CE-576185D72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544A1-B922-8B7A-5F07-3FFCB9328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2F697-7D8E-4C3D-AC9F-C41E8214A5F5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CE822-67A2-C17E-6838-CC862A711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7B9742-835A-37FB-47AB-E059376DD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D801-762C-4E1D-B8D9-99735BEED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460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70A13-204C-4BBC-451A-77AE0DB6F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0DAF6-A3F7-0326-D824-2CA726A9BC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06651B-709E-E24E-584A-3F45890441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9C1B6-56FB-21E8-C81B-1C702E461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2F697-7D8E-4C3D-AC9F-C41E8214A5F5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369EB9-EE57-E78A-A905-7BF7EB513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9FEC8-77BB-3987-C33D-A0459E9C4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D801-762C-4E1D-B8D9-99735BEED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52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7253B-A1FC-FF18-EA0E-F18853B23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FAA900-DD98-EB69-E5FD-6FB25D306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1ED4B5-0B3D-5656-A2EF-C05A6D28AF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C734B1-23AA-A6DC-EF2B-FFC16D3AFA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AB7548-AE7B-D966-6EB8-9FFEC81E4C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0B74EC-5CB4-B6A0-9EB0-F316E5256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2F697-7D8E-4C3D-AC9F-C41E8214A5F5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B3D1DB-103C-ED35-274C-5A7AC1AE8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21681D-F0A2-722E-4BC7-E5A9A6DFD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D801-762C-4E1D-B8D9-99735BEED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53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7F6DB-553C-B6DB-0DE2-1F09A92FA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93D60F-4BE4-B454-93B9-FA04823FF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2F697-7D8E-4C3D-AC9F-C41E8214A5F5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39F61-FB96-A059-6737-67D1A3343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CD7C76-27E2-B75B-AAB9-158E68EB9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D801-762C-4E1D-B8D9-99735BEED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98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5A1ECF-6933-F4DF-550C-5C9BE8FF1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2F697-7D8E-4C3D-AC9F-C41E8214A5F5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EC0320-5EFE-C5E6-162E-ACD15EED1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49356-C795-2892-B475-E85459F18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D801-762C-4E1D-B8D9-99735BEED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74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45F27-84A4-6D4B-49A4-C36CB4E97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4AC5A-9B1D-754E-F178-F4E5ED7A0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E1C3E3-DD6A-D979-591E-ADB5F0A175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B411F-DC55-F4C8-E77D-FBA15268E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2F697-7D8E-4C3D-AC9F-C41E8214A5F5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D36B00-FD8E-DE8A-F16A-2F099B69E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535A2-7811-E0B3-CC2F-E59132052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D801-762C-4E1D-B8D9-99735BEED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476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6471E-DA76-097C-6BBD-BC482B8FB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142129-7DD0-2B0B-EFA9-D1B2F7192F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86DB0C-EE01-1530-80DF-2AE7255F02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6A7A40-4CA8-D2FE-58C0-A95B29EAE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2F697-7D8E-4C3D-AC9F-C41E8214A5F5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141744-0AA9-4DF1-E28E-7F99F15C3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7EBAEA-3832-9983-DE32-35A17E7B7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D801-762C-4E1D-B8D9-99735BEED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311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317DA6-AD0C-D09F-4BF4-87536D5E2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F621C-8B50-15BE-A330-D117F93D3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BEC8A-7BAD-C602-956B-EDA72A820C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A2F697-7D8E-4C3D-AC9F-C41E8214A5F5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F63CC-ACB0-ED6D-2F52-19A8455494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0E946-ABC8-670F-5CC0-35D01CB20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59D801-762C-4E1D-B8D9-99735BEED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07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microsoft.com/office/2018/10/relationships/comments" Target="../comments/modernComment_113_8851968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7ADB7-70F4-1266-5B5E-2A13F591E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 (as of ¾)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78471-481A-291D-56E7-2E242AD58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Confirm color</a:t>
            </a:r>
          </a:p>
          <a:p>
            <a:r>
              <a:rPr lang="en-US" dirty="0"/>
              <a:t>Update last slide</a:t>
            </a:r>
          </a:p>
          <a:p>
            <a:r>
              <a:rPr lang="en-US" dirty="0"/>
              <a:t>Save all as image</a:t>
            </a:r>
          </a:p>
          <a:p>
            <a:r>
              <a:rPr lang="en-US" dirty="0"/>
              <a:t>Create gif</a:t>
            </a:r>
          </a:p>
        </p:txBody>
      </p:sp>
    </p:spTree>
    <p:extLst>
      <p:ext uri="{BB962C8B-B14F-4D97-AF65-F5344CB8AC3E}">
        <p14:creationId xmlns:p14="http://schemas.microsoft.com/office/powerpoint/2010/main" val="3141508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3B298A-8B58-D360-C5EF-EA8F2386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-328923"/>
            <a:ext cx="5943612" cy="45720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D59DF5-C4CE-7E0D-FEAA-8FED80D1BD1D}"/>
              </a:ext>
            </a:extLst>
          </p:cNvPr>
          <p:cNvSpPr txBox="1"/>
          <p:nvPr/>
        </p:nvSpPr>
        <p:spPr>
          <a:xfrm>
            <a:off x="-2" y="669351"/>
            <a:ext cx="60959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MODEL PERFORMANCE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A2D25F-91CE-CA5E-60B5-D51C78EB40AC}"/>
              </a:ext>
            </a:extLst>
          </p:cNvPr>
          <p:cNvSpPr txBox="1"/>
          <p:nvPr/>
        </p:nvSpPr>
        <p:spPr>
          <a:xfrm>
            <a:off x="6114731" y="0"/>
            <a:ext cx="60960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SAMPLED SITES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13E49B-AB7D-364F-9B2E-0EBF8060E463}"/>
              </a:ext>
            </a:extLst>
          </p:cNvPr>
          <p:cNvSpPr txBox="1"/>
          <p:nvPr/>
        </p:nvSpPr>
        <p:spPr>
          <a:xfrm>
            <a:off x="6114731" y="3429000"/>
            <a:ext cx="609600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HIGH PRIORITY SITES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BB43CE-43D6-9BD5-37F6-49593A5ECCD0}"/>
              </a:ext>
            </a:extLst>
          </p:cNvPr>
          <p:cNvCxnSpPr/>
          <p:nvPr/>
        </p:nvCxnSpPr>
        <p:spPr>
          <a:xfrm>
            <a:off x="6105365" y="0"/>
            <a:ext cx="0" cy="685800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4BFFE-1757-26AF-1CEE-240708BFB9B0}"/>
              </a:ext>
            </a:extLst>
          </p:cNvPr>
          <p:cNvSpPr/>
          <p:nvPr/>
        </p:nvSpPr>
        <p:spPr>
          <a:xfrm>
            <a:off x="-2" y="-1"/>
            <a:ext cx="3605186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3600" b="1" dirty="0"/>
              <a:t>February 2023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E144F9-E800-62A6-0A04-BA97DD93F236}"/>
              </a:ext>
            </a:extLst>
          </p:cNvPr>
          <p:cNvSpPr/>
          <p:nvPr/>
        </p:nvSpPr>
        <p:spPr>
          <a:xfrm>
            <a:off x="3605185" y="0"/>
            <a:ext cx="2500179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endParaRPr lang="en-US" sz="3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9CADDC-B016-4FE3-324F-76407988C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89" y="1223343"/>
            <a:ext cx="5486411" cy="54864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E2BD3D-15B5-1B07-66BC-5ACEF12FF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3096082"/>
            <a:ext cx="5943612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640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3B298A-8B58-D360-C5EF-EA8F2386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-328923"/>
            <a:ext cx="5943612" cy="45720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D59DF5-C4CE-7E0D-FEAA-8FED80D1BD1D}"/>
              </a:ext>
            </a:extLst>
          </p:cNvPr>
          <p:cNvSpPr txBox="1"/>
          <p:nvPr/>
        </p:nvSpPr>
        <p:spPr>
          <a:xfrm>
            <a:off x="-2" y="669351"/>
            <a:ext cx="60959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MODEL PERFORMANCE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A2D25F-91CE-CA5E-60B5-D51C78EB40AC}"/>
              </a:ext>
            </a:extLst>
          </p:cNvPr>
          <p:cNvSpPr txBox="1"/>
          <p:nvPr/>
        </p:nvSpPr>
        <p:spPr>
          <a:xfrm>
            <a:off x="6114731" y="0"/>
            <a:ext cx="60960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SAMPLED SITES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13E49B-AB7D-364F-9B2E-0EBF8060E463}"/>
              </a:ext>
            </a:extLst>
          </p:cNvPr>
          <p:cNvSpPr txBox="1"/>
          <p:nvPr/>
        </p:nvSpPr>
        <p:spPr>
          <a:xfrm>
            <a:off x="6114731" y="3429000"/>
            <a:ext cx="609600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HIGH PRIORITY SITES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BB43CE-43D6-9BD5-37F6-49593A5ECCD0}"/>
              </a:ext>
            </a:extLst>
          </p:cNvPr>
          <p:cNvCxnSpPr/>
          <p:nvPr/>
        </p:nvCxnSpPr>
        <p:spPr>
          <a:xfrm>
            <a:off x="6105365" y="0"/>
            <a:ext cx="0" cy="685800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4BFFE-1757-26AF-1CEE-240708BFB9B0}"/>
              </a:ext>
            </a:extLst>
          </p:cNvPr>
          <p:cNvSpPr/>
          <p:nvPr/>
        </p:nvSpPr>
        <p:spPr>
          <a:xfrm>
            <a:off x="-2" y="-1"/>
            <a:ext cx="3605186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3600" b="1" dirty="0"/>
              <a:t>March 2023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E144F9-E800-62A6-0A04-BA97DD93F236}"/>
              </a:ext>
            </a:extLst>
          </p:cNvPr>
          <p:cNvSpPr/>
          <p:nvPr/>
        </p:nvSpPr>
        <p:spPr>
          <a:xfrm>
            <a:off x="3605185" y="0"/>
            <a:ext cx="2500179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endParaRPr lang="en-US" sz="3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9CADDC-B016-4FE3-324F-76407988C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89" y="1223343"/>
            <a:ext cx="5486411" cy="54864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E2BD3D-15B5-1B07-66BC-5ACEF12FF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3096082"/>
            <a:ext cx="5943612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3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3B298A-8B58-D360-C5EF-EA8F2386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-328923"/>
            <a:ext cx="5943612" cy="45720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D59DF5-C4CE-7E0D-FEAA-8FED80D1BD1D}"/>
              </a:ext>
            </a:extLst>
          </p:cNvPr>
          <p:cNvSpPr txBox="1"/>
          <p:nvPr/>
        </p:nvSpPr>
        <p:spPr>
          <a:xfrm>
            <a:off x="-2" y="669351"/>
            <a:ext cx="60959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MODEL PERFORMANCE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A2D25F-91CE-CA5E-60B5-D51C78EB40AC}"/>
              </a:ext>
            </a:extLst>
          </p:cNvPr>
          <p:cNvSpPr txBox="1"/>
          <p:nvPr/>
        </p:nvSpPr>
        <p:spPr>
          <a:xfrm>
            <a:off x="6114731" y="0"/>
            <a:ext cx="60960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SAMPLED SITES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13E49B-AB7D-364F-9B2E-0EBF8060E463}"/>
              </a:ext>
            </a:extLst>
          </p:cNvPr>
          <p:cNvSpPr txBox="1"/>
          <p:nvPr/>
        </p:nvSpPr>
        <p:spPr>
          <a:xfrm>
            <a:off x="6114731" y="3429000"/>
            <a:ext cx="609600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HIGH PRIORITY SITES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BB43CE-43D6-9BD5-37F6-49593A5ECCD0}"/>
              </a:ext>
            </a:extLst>
          </p:cNvPr>
          <p:cNvCxnSpPr/>
          <p:nvPr/>
        </p:nvCxnSpPr>
        <p:spPr>
          <a:xfrm>
            <a:off x="6105365" y="0"/>
            <a:ext cx="0" cy="685800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4BFFE-1757-26AF-1CEE-240708BFB9B0}"/>
              </a:ext>
            </a:extLst>
          </p:cNvPr>
          <p:cNvSpPr/>
          <p:nvPr/>
        </p:nvSpPr>
        <p:spPr>
          <a:xfrm>
            <a:off x="-2" y="-1"/>
            <a:ext cx="3605186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3600" b="1" dirty="0"/>
              <a:t>April 2023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E144F9-E800-62A6-0A04-BA97DD93F236}"/>
              </a:ext>
            </a:extLst>
          </p:cNvPr>
          <p:cNvSpPr/>
          <p:nvPr/>
        </p:nvSpPr>
        <p:spPr>
          <a:xfrm>
            <a:off x="3605185" y="0"/>
            <a:ext cx="2500179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endParaRPr lang="en-US" sz="3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9CADDC-B016-4FE3-324F-76407988C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89" y="1223343"/>
            <a:ext cx="5486411" cy="54864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E2BD3D-15B5-1B07-66BC-5ACEF12FF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3096082"/>
            <a:ext cx="5943612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46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3B298A-8B58-D360-C5EF-EA8F2386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-328923"/>
            <a:ext cx="5943612" cy="45720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D59DF5-C4CE-7E0D-FEAA-8FED80D1BD1D}"/>
              </a:ext>
            </a:extLst>
          </p:cNvPr>
          <p:cNvSpPr txBox="1"/>
          <p:nvPr/>
        </p:nvSpPr>
        <p:spPr>
          <a:xfrm>
            <a:off x="-2" y="669351"/>
            <a:ext cx="60959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MODEL PERFORMANCE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A2D25F-91CE-CA5E-60B5-D51C78EB40AC}"/>
              </a:ext>
            </a:extLst>
          </p:cNvPr>
          <p:cNvSpPr txBox="1"/>
          <p:nvPr/>
        </p:nvSpPr>
        <p:spPr>
          <a:xfrm>
            <a:off x="6114731" y="0"/>
            <a:ext cx="60960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SAMPLED SITES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13E49B-AB7D-364F-9B2E-0EBF8060E463}"/>
              </a:ext>
            </a:extLst>
          </p:cNvPr>
          <p:cNvSpPr txBox="1"/>
          <p:nvPr/>
        </p:nvSpPr>
        <p:spPr>
          <a:xfrm>
            <a:off x="6114731" y="3429000"/>
            <a:ext cx="609600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HIGH PRIORITY SITES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BB43CE-43D6-9BD5-37F6-49593A5ECCD0}"/>
              </a:ext>
            </a:extLst>
          </p:cNvPr>
          <p:cNvCxnSpPr/>
          <p:nvPr/>
        </p:nvCxnSpPr>
        <p:spPr>
          <a:xfrm>
            <a:off x="6105365" y="0"/>
            <a:ext cx="0" cy="685800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4BFFE-1757-26AF-1CEE-240708BFB9B0}"/>
              </a:ext>
            </a:extLst>
          </p:cNvPr>
          <p:cNvSpPr/>
          <p:nvPr/>
        </p:nvSpPr>
        <p:spPr>
          <a:xfrm>
            <a:off x="-2" y="-1"/>
            <a:ext cx="3605186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3600" b="1" dirty="0"/>
              <a:t>May 2023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E144F9-E800-62A6-0A04-BA97DD93F236}"/>
              </a:ext>
            </a:extLst>
          </p:cNvPr>
          <p:cNvSpPr/>
          <p:nvPr/>
        </p:nvSpPr>
        <p:spPr>
          <a:xfrm>
            <a:off x="3605185" y="0"/>
            <a:ext cx="2500179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endParaRPr lang="en-US" sz="3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9CADDC-B016-4FE3-324F-76407988C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89" y="1223343"/>
            <a:ext cx="5486411" cy="54864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E2BD3D-15B5-1B07-66BC-5ACEF12FF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3096082"/>
            <a:ext cx="5943612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41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3B298A-8B58-D360-C5EF-EA8F2386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-328923"/>
            <a:ext cx="5943612" cy="45720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D59DF5-C4CE-7E0D-FEAA-8FED80D1BD1D}"/>
              </a:ext>
            </a:extLst>
          </p:cNvPr>
          <p:cNvSpPr txBox="1"/>
          <p:nvPr/>
        </p:nvSpPr>
        <p:spPr>
          <a:xfrm>
            <a:off x="-2" y="669351"/>
            <a:ext cx="60959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MODEL PERFORMANCE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A2D25F-91CE-CA5E-60B5-D51C78EB40AC}"/>
              </a:ext>
            </a:extLst>
          </p:cNvPr>
          <p:cNvSpPr txBox="1"/>
          <p:nvPr/>
        </p:nvSpPr>
        <p:spPr>
          <a:xfrm>
            <a:off x="6114731" y="0"/>
            <a:ext cx="60960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SAMPLED SITES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13E49B-AB7D-364F-9B2E-0EBF8060E463}"/>
              </a:ext>
            </a:extLst>
          </p:cNvPr>
          <p:cNvSpPr txBox="1"/>
          <p:nvPr/>
        </p:nvSpPr>
        <p:spPr>
          <a:xfrm>
            <a:off x="6114731" y="3429000"/>
            <a:ext cx="609600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HIGH PRIORITY SITES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BB43CE-43D6-9BD5-37F6-49593A5ECCD0}"/>
              </a:ext>
            </a:extLst>
          </p:cNvPr>
          <p:cNvCxnSpPr/>
          <p:nvPr/>
        </p:nvCxnSpPr>
        <p:spPr>
          <a:xfrm>
            <a:off x="6105365" y="0"/>
            <a:ext cx="0" cy="685800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4BFFE-1757-26AF-1CEE-240708BFB9B0}"/>
              </a:ext>
            </a:extLst>
          </p:cNvPr>
          <p:cNvSpPr/>
          <p:nvPr/>
        </p:nvSpPr>
        <p:spPr>
          <a:xfrm>
            <a:off x="-2" y="-1"/>
            <a:ext cx="3605186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3600" b="1" dirty="0"/>
              <a:t>June 2023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E144F9-E800-62A6-0A04-BA97DD93F236}"/>
              </a:ext>
            </a:extLst>
          </p:cNvPr>
          <p:cNvSpPr/>
          <p:nvPr/>
        </p:nvSpPr>
        <p:spPr>
          <a:xfrm>
            <a:off x="3605185" y="0"/>
            <a:ext cx="2500179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endParaRPr lang="en-US" sz="3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9CADDC-B016-4FE3-324F-76407988C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89" y="1223343"/>
            <a:ext cx="5486411" cy="54864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E2BD3D-15B5-1B07-66BC-5ACEF12FF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3096082"/>
            <a:ext cx="5943612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497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3B298A-8B58-D360-C5EF-EA8F2386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-328923"/>
            <a:ext cx="5943612" cy="45720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D59DF5-C4CE-7E0D-FEAA-8FED80D1BD1D}"/>
              </a:ext>
            </a:extLst>
          </p:cNvPr>
          <p:cNvSpPr txBox="1"/>
          <p:nvPr/>
        </p:nvSpPr>
        <p:spPr>
          <a:xfrm>
            <a:off x="-2" y="669351"/>
            <a:ext cx="60959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MODEL PERFORMANCE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A2D25F-91CE-CA5E-60B5-D51C78EB40AC}"/>
              </a:ext>
            </a:extLst>
          </p:cNvPr>
          <p:cNvSpPr txBox="1"/>
          <p:nvPr/>
        </p:nvSpPr>
        <p:spPr>
          <a:xfrm>
            <a:off x="6114731" y="0"/>
            <a:ext cx="60960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SAMPLED SITES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13E49B-AB7D-364F-9B2E-0EBF8060E463}"/>
              </a:ext>
            </a:extLst>
          </p:cNvPr>
          <p:cNvSpPr txBox="1"/>
          <p:nvPr/>
        </p:nvSpPr>
        <p:spPr>
          <a:xfrm>
            <a:off x="6114731" y="3429000"/>
            <a:ext cx="609600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HIGH PRIORITY SITES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BB43CE-43D6-9BD5-37F6-49593A5ECCD0}"/>
              </a:ext>
            </a:extLst>
          </p:cNvPr>
          <p:cNvCxnSpPr/>
          <p:nvPr/>
        </p:nvCxnSpPr>
        <p:spPr>
          <a:xfrm>
            <a:off x="6105365" y="0"/>
            <a:ext cx="0" cy="685800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4BFFE-1757-26AF-1CEE-240708BFB9B0}"/>
              </a:ext>
            </a:extLst>
          </p:cNvPr>
          <p:cNvSpPr/>
          <p:nvPr/>
        </p:nvSpPr>
        <p:spPr>
          <a:xfrm>
            <a:off x="-2" y="-1"/>
            <a:ext cx="3605186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3600" b="1" dirty="0"/>
              <a:t>July 2023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E144F9-E800-62A6-0A04-BA97DD93F236}"/>
              </a:ext>
            </a:extLst>
          </p:cNvPr>
          <p:cNvSpPr/>
          <p:nvPr/>
        </p:nvSpPr>
        <p:spPr>
          <a:xfrm>
            <a:off x="3605185" y="0"/>
            <a:ext cx="2500179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endParaRPr lang="en-US" sz="3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9CADDC-B016-4FE3-324F-76407988C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89" y="1223343"/>
            <a:ext cx="5486411" cy="54864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E2BD3D-15B5-1B07-66BC-5ACEF12FF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3096082"/>
            <a:ext cx="5943612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77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3B298A-8B58-D360-C5EF-EA8F2386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-328923"/>
            <a:ext cx="5943612" cy="45720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D59DF5-C4CE-7E0D-FEAA-8FED80D1BD1D}"/>
              </a:ext>
            </a:extLst>
          </p:cNvPr>
          <p:cNvSpPr txBox="1"/>
          <p:nvPr/>
        </p:nvSpPr>
        <p:spPr>
          <a:xfrm>
            <a:off x="-2" y="669351"/>
            <a:ext cx="60959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MODEL PERFORMANCE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A2D25F-91CE-CA5E-60B5-D51C78EB40AC}"/>
              </a:ext>
            </a:extLst>
          </p:cNvPr>
          <p:cNvSpPr txBox="1"/>
          <p:nvPr/>
        </p:nvSpPr>
        <p:spPr>
          <a:xfrm>
            <a:off x="6114731" y="0"/>
            <a:ext cx="60960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SAMPLED SITES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13E49B-AB7D-364F-9B2E-0EBF8060E463}"/>
              </a:ext>
            </a:extLst>
          </p:cNvPr>
          <p:cNvSpPr txBox="1"/>
          <p:nvPr/>
        </p:nvSpPr>
        <p:spPr>
          <a:xfrm>
            <a:off x="6114731" y="3429000"/>
            <a:ext cx="609600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HIGH PRIORITY SITES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BB43CE-43D6-9BD5-37F6-49593A5ECCD0}"/>
              </a:ext>
            </a:extLst>
          </p:cNvPr>
          <p:cNvCxnSpPr/>
          <p:nvPr/>
        </p:nvCxnSpPr>
        <p:spPr>
          <a:xfrm>
            <a:off x="6105365" y="0"/>
            <a:ext cx="0" cy="685800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4BFFE-1757-26AF-1CEE-240708BFB9B0}"/>
              </a:ext>
            </a:extLst>
          </p:cNvPr>
          <p:cNvSpPr/>
          <p:nvPr/>
        </p:nvSpPr>
        <p:spPr>
          <a:xfrm>
            <a:off x="-2" y="-1"/>
            <a:ext cx="3605186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3600" b="1" dirty="0"/>
              <a:t>August 2023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E144F9-E800-62A6-0A04-BA97DD93F236}"/>
              </a:ext>
            </a:extLst>
          </p:cNvPr>
          <p:cNvSpPr/>
          <p:nvPr/>
        </p:nvSpPr>
        <p:spPr>
          <a:xfrm>
            <a:off x="3605185" y="0"/>
            <a:ext cx="2500179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endParaRPr lang="en-US" sz="3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9CADDC-B016-4FE3-324F-76407988C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89" y="1223343"/>
            <a:ext cx="5486411" cy="54864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E2BD3D-15B5-1B07-66BC-5ACEF12FF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3096082"/>
            <a:ext cx="5943612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37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3B298A-8B58-D360-C5EF-EA8F2386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-328923"/>
            <a:ext cx="5943612" cy="45720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D59DF5-C4CE-7E0D-FEAA-8FED80D1BD1D}"/>
              </a:ext>
            </a:extLst>
          </p:cNvPr>
          <p:cNvSpPr txBox="1"/>
          <p:nvPr/>
        </p:nvSpPr>
        <p:spPr>
          <a:xfrm>
            <a:off x="-2" y="669351"/>
            <a:ext cx="60959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MODEL PERFORMANCE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A2D25F-91CE-CA5E-60B5-D51C78EB40AC}"/>
              </a:ext>
            </a:extLst>
          </p:cNvPr>
          <p:cNvSpPr txBox="1"/>
          <p:nvPr/>
        </p:nvSpPr>
        <p:spPr>
          <a:xfrm>
            <a:off x="6114731" y="0"/>
            <a:ext cx="60960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SAMPLED SITES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13E49B-AB7D-364F-9B2E-0EBF8060E463}"/>
              </a:ext>
            </a:extLst>
          </p:cNvPr>
          <p:cNvSpPr txBox="1"/>
          <p:nvPr/>
        </p:nvSpPr>
        <p:spPr>
          <a:xfrm>
            <a:off x="6114731" y="3429000"/>
            <a:ext cx="609600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HIGH PRIORITY SITES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BB43CE-43D6-9BD5-37F6-49593A5ECCD0}"/>
              </a:ext>
            </a:extLst>
          </p:cNvPr>
          <p:cNvCxnSpPr/>
          <p:nvPr/>
        </p:nvCxnSpPr>
        <p:spPr>
          <a:xfrm>
            <a:off x="6105365" y="0"/>
            <a:ext cx="0" cy="685800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4BFFE-1757-26AF-1CEE-240708BFB9B0}"/>
              </a:ext>
            </a:extLst>
          </p:cNvPr>
          <p:cNvSpPr/>
          <p:nvPr/>
        </p:nvSpPr>
        <p:spPr>
          <a:xfrm>
            <a:off x="-2" y="-1"/>
            <a:ext cx="3605186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3600" b="1" dirty="0"/>
              <a:t>September 2023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E144F9-E800-62A6-0A04-BA97DD93F236}"/>
              </a:ext>
            </a:extLst>
          </p:cNvPr>
          <p:cNvSpPr/>
          <p:nvPr/>
        </p:nvSpPr>
        <p:spPr>
          <a:xfrm>
            <a:off x="3605185" y="0"/>
            <a:ext cx="2500179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endParaRPr lang="en-US" sz="3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9CADDC-B016-4FE3-324F-76407988C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89" y="1223343"/>
            <a:ext cx="5486411" cy="54864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E2BD3D-15B5-1B07-66BC-5ACEF12FF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3096082"/>
            <a:ext cx="5943612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076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3B298A-8B58-D360-C5EF-EA8F2386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-328923"/>
            <a:ext cx="5943612" cy="45720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D59DF5-C4CE-7E0D-FEAA-8FED80D1BD1D}"/>
              </a:ext>
            </a:extLst>
          </p:cNvPr>
          <p:cNvSpPr txBox="1"/>
          <p:nvPr/>
        </p:nvSpPr>
        <p:spPr>
          <a:xfrm>
            <a:off x="-2" y="669351"/>
            <a:ext cx="60959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MODEL PERFORMANCE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A2D25F-91CE-CA5E-60B5-D51C78EB40AC}"/>
              </a:ext>
            </a:extLst>
          </p:cNvPr>
          <p:cNvSpPr txBox="1"/>
          <p:nvPr/>
        </p:nvSpPr>
        <p:spPr>
          <a:xfrm>
            <a:off x="6114731" y="0"/>
            <a:ext cx="60960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SAMPLED SITES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13E49B-AB7D-364F-9B2E-0EBF8060E463}"/>
              </a:ext>
            </a:extLst>
          </p:cNvPr>
          <p:cNvSpPr txBox="1"/>
          <p:nvPr/>
        </p:nvSpPr>
        <p:spPr>
          <a:xfrm>
            <a:off x="6114731" y="3429000"/>
            <a:ext cx="609600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HIGH PRIORITY SITES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BB43CE-43D6-9BD5-37F6-49593A5ECCD0}"/>
              </a:ext>
            </a:extLst>
          </p:cNvPr>
          <p:cNvCxnSpPr/>
          <p:nvPr/>
        </p:nvCxnSpPr>
        <p:spPr>
          <a:xfrm>
            <a:off x="6105365" y="0"/>
            <a:ext cx="0" cy="685800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4BFFE-1757-26AF-1CEE-240708BFB9B0}"/>
              </a:ext>
            </a:extLst>
          </p:cNvPr>
          <p:cNvSpPr/>
          <p:nvPr/>
        </p:nvSpPr>
        <p:spPr>
          <a:xfrm>
            <a:off x="-2" y="-1"/>
            <a:ext cx="3605186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3600" b="1" dirty="0"/>
              <a:t>October 2023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E144F9-E800-62A6-0A04-BA97DD93F236}"/>
              </a:ext>
            </a:extLst>
          </p:cNvPr>
          <p:cNvSpPr/>
          <p:nvPr/>
        </p:nvSpPr>
        <p:spPr>
          <a:xfrm>
            <a:off x="3605185" y="0"/>
            <a:ext cx="2500179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endParaRPr lang="en-US" sz="3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9CADDC-B016-4FE3-324F-76407988C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89" y="1223343"/>
            <a:ext cx="5486411" cy="54864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E2BD3D-15B5-1B07-66BC-5ACEF12FF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3096082"/>
            <a:ext cx="5943612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79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3B298A-8B58-D360-C5EF-EA8F23864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-328923"/>
            <a:ext cx="5943612" cy="45720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D59DF5-C4CE-7E0D-FEAA-8FED80D1BD1D}"/>
              </a:ext>
            </a:extLst>
          </p:cNvPr>
          <p:cNvSpPr txBox="1"/>
          <p:nvPr/>
        </p:nvSpPr>
        <p:spPr>
          <a:xfrm>
            <a:off x="-2" y="669351"/>
            <a:ext cx="60959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MODEL PERFORMANCE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A2D25F-91CE-CA5E-60B5-D51C78EB40AC}"/>
              </a:ext>
            </a:extLst>
          </p:cNvPr>
          <p:cNvSpPr txBox="1"/>
          <p:nvPr/>
        </p:nvSpPr>
        <p:spPr>
          <a:xfrm>
            <a:off x="6114731" y="0"/>
            <a:ext cx="60960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SAMPLED SITES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13E49B-AB7D-364F-9B2E-0EBF8060E463}"/>
              </a:ext>
            </a:extLst>
          </p:cNvPr>
          <p:cNvSpPr txBox="1"/>
          <p:nvPr/>
        </p:nvSpPr>
        <p:spPr>
          <a:xfrm>
            <a:off x="6114731" y="3429000"/>
            <a:ext cx="609600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HIGH PRIORITY SITES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BB43CE-43D6-9BD5-37F6-49593A5ECCD0}"/>
              </a:ext>
            </a:extLst>
          </p:cNvPr>
          <p:cNvCxnSpPr/>
          <p:nvPr/>
        </p:nvCxnSpPr>
        <p:spPr>
          <a:xfrm>
            <a:off x="6105365" y="0"/>
            <a:ext cx="0" cy="685800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4BFFE-1757-26AF-1CEE-240708BFB9B0}"/>
              </a:ext>
            </a:extLst>
          </p:cNvPr>
          <p:cNvSpPr/>
          <p:nvPr/>
        </p:nvSpPr>
        <p:spPr>
          <a:xfrm>
            <a:off x="-2" y="-1"/>
            <a:ext cx="3605186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3600" b="1" dirty="0"/>
              <a:t>November 2023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E144F9-E800-62A6-0A04-BA97DD93F236}"/>
              </a:ext>
            </a:extLst>
          </p:cNvPr>
          <p:cNvSpPr/>
          <p:nvPr/>
        </p:nvSpPr>
        <p:spPr>
          <a:xfrm>
            <a:off x="3605185" y="0"/>
            <a:ext cx="2500179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endParaRPr lang="en-US" sz="3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9CADDC-B016-4FE3-324F-76407988CE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89" y="1223343"/>
            <a:ext cx="5486411" cy="5486411"/>
          </a:xfrm>
          <a:prstGeom prst="rect">
            <a:avLst/>
          </a:prstGeom>
        </p:spPr>
      </p:pic>
      <p:pic>
        <p:nvPicPr>
          <p:cNvPr id="26" name="Picture 25" descr="Map&#10;&#10;AI-generated content may be incorrect.">
            <a:extLst>
              <a:ext uri="{FF2B5EF4-FFF2-40B4-BE49-F238E27FC236}">
                <a16:creationId xmlns:a16="http://schemas.microsoft.com/office/drawing/2014/main" id="{2DE2BD3D-15B5-1B07-66BC-5ACEF12FF9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81" y="3096082"/>
            <a:ext cx="5943612" cy="4572009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478142-5DE2-04D2-4319-F96AE2AF06E6}"/>
              </a:ext>
            </a:extLst>
          </p:cNvPr>
          <p:cNvCxnSpPr/>
          <p:nvPr/>
        </p:nvCxnSpPr>
        <p:spPr>
          <a:xfrm>
            <a:off x="6188581" y="2309764"/>
            <a:ext cx="5647657" cy="535832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54D2AC-08A5-BBB9-1406-0C802F41ABF2}"/>
              </a:ext>
            </a:extLst>
          </p:cNvPr>
          <p:cNvCxnSpPr>
            <a:cxnSpLocks/>
          </p:cNvCxnSpPr>
          <p:nvPr/>
        </p:nvCxnSpPr>
        <p:spPr>
          <a:xfrm flipH="1">
            <a:off x="6621143" y="2309764"/>
            <a:ext cx="5158569" cy="535832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704832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p&#10;&#10;AI-generated content may be incorrect.">
            <a:extLst>
              <a:ext uri="{FF2B5EF4-FFF2-40B4-BE49-F238E27FC236}">
                <a16:creationId xmlns:a16="http://schemas.microsoft.com/office/drawing/2014/main" id="{2A3B298A-8B58-D360-C5EF-EA8F2386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81" y="-328923"/>
            <a:ext cx="5943612" cy="45720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D59DF5-C4CE-7E0D-FEAA-8FED80D1BD1D}"/>
              </a:ext>
            </a:extLst>
          </p:cNvPr>
          <p:cNvSpPr txBox="1"/>
          <p:nvPr/>
        </p:nvSpPr>
        <p:spPr>
          <a:xfrm>
            <a:off x="-2" y="669351"/>
            <a:ext cx="60959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MODEL PERFORMANCE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A2D25F-91CE-CA5E-60B5-D51C78EB40AC}"/>
              </a:ext>
            </a:extLst>
          </p:cNvPr>
          <p:cNvSpPr txBox="1"/>
          <p:nvPr/>
        </p:nvSpPr>
        <p:spPr>
          <a:xfrm>
            <a:off x="6114731" y="0"/>
            <a:ext cx="60960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SAMPLED SITES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13E49B-AB7D-364F-9B2E-0EBF8060E463}"/>
              </a:ext>
            </a:extLst>
          </p:cNvPr>
          <p:cNvSpPr txBox="1"/>
          <p:nvPr/>
        </p:nvSpPr>
        <p:spPr>
          <a:xfrm>
            <a:off x="6114731" y="3429000"/>
            <a:ext cx="609600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HIGH PRIORITY SITES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BB43CE-43D6-9BD5-37F6-49593A5ECCD0}"/>
              </a:ext>
            </a:extLst>
          </p:cNvPr>
          <p:cNvCxnSpPr/>
          <p:nvPr/>
        </p:nvCxnSpPr>
        <p:spPr>
          <a:xfrm>
            <a:off x="6105365" y="0"/>
            <a:ext cx="0" cy="685800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4BFFE-1757-26AF-1CEE-240708BFB9B0}"/>
              </a:ext>
            </a:extLst>
          </p:cNvPr>
          <p:cNvSpPr/>
          <p:nvPr/>
        </p:nvSpPr>
        <p:spPr>
          <a:xfrm>
            <a:off x="-2" y="-1"/>
            <a:ext cx="3605186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3600" b="1" dirty="0"/>
              <a:t>December 2021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E144F9-E800-62A6-0A04-BA97DD93F236}"/>
              </a:ext>
            </a:extLst>
          </p:cNvPr>
          <p:cNvSpPr/>
          <p:nvPr/>
        </p:nvSpPr>
        <p:spPr>
          <a:xfrm>
            <a:off x="3605185" y="0"/>
            <a:ext cx="2500179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endParaRPr lang="en-US" sz="3600" b="1" dirty="0"/>
          </a:p>
        </p:txBody>
      </p:sp>
      <p:pic>
        <p:nvPicPr>
          <p:cNvPr id="8" name="Picture 7" descr="Diagram&#10;&#10;AI-generated content may be incorrect.">
            <a:extLst>
              <a:ext uri="{FF2B5EF4-FFF2-40B4-BE49-F238E27FC236}">
                <a16:creationId xmlns:a16="http://schemas.microsoft.com/office/drawing/2014/main" id="{C59CADDC-B016-4FE3-324F-76407988C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89" y="1223343"/>
            <a:ext cx="5486411" cy="5486411"/>
          </a:xfrm>
          <a:prstGeom prst="rect">
            <a:avLst/>
          </a:prstGeom>
        </p:spPr>
      </p:pic>
      <p:pic>
        <p:nvPicPr>
          <p:cNvPr id="26" name="Picture 25" descr="Map&#10;&#10;AI-generated content may be incorrect.">
            <a:extLst>
              <a:ext uri="{FF2B5EF4-FFF2-40B4-BE49-F238E27FC236}">
                <a16:creationId xmlns:a16="http://schemas.microsoft.com/office/drawing/2014/main" id="{2DE2BD3D-15B5-1B07-66BC-5ACEF12FF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81" y="3096082"/>
            <a:ext cx="5943612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7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3B298A-8B58-D360-C5EF-EA8F2386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-328923"/>
            <a:ext cx="5943612" cy="45720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D59DF5-C4CE-7E0D-FEAA-8FED80D1BD1D}"/>
              </a:ext>
            </a:extLst>
          </p:cNvPr>
          <p:cNvSpPr txBox="1"/>
          <p:nvPr/>
        </p:nvSpPr>
        <p:spPr>
          <a:xfrm>
            <a:off x="-2" y="669351"/>
            <a:ext cx="60959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MODEL PERFORMANCE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A2D25F-91CE-CA5E-60B5-D51C78EB40AC}"/>
              </a:ext>
            </a:extLst>
          </p:cNvPr>
          <p:cNvSpPr txBox="1"/>
          <p:nvPr/>
        </p:nvSpPr>
        <p:spPr>
          <a:xfrm>
            <a:off x="6114731" y="0"/>
            <a:ext cx="60960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SAMPLED SITES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13E49B-AB7D-364F-9B2E-0EBF8060E463}"/>
              </a:ext>
            </a:extLst>
          </p:cNvPr>
          <p:cNvSpPr txBox="1"/>
          <p:nvPr/>
        </p:nvSpPr>
        <p:spPr>
          <a:xfrm>
            <a:off x="6114731" y="3429000"/>
            <a:ext cx="609600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HIGH PRIORITY SITES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BB43CE-43D6-9BD5-37F6-49593A5ECCD0}"/>
              </a:ext>
            </a:extLst>
          </p:cNvPr>
          <p:cNvCxnSpPr/>
          <p:nvPr/>
        </p:nvCxnSpPr>
        <p:spPr>
          <a:xfrm>
            <a:off x="6105365" y="0"/>
            <a:ext cx="0" cy="685800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4BFFE-1757-26AF-1CEE-240708BFB9B0}"/>
              </a:ext>
            </a:extLst>
          </p:cNvPr>
          <p:cNvSpPr/>
          <p:nvPr/>
        </p:nvSpPr>
        <p:spPr>
          <a:xfrm>
            <a:off x="-2" y="-1"/>
            <a:ext cx="3605186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3600" b="1" dirty="0"/>
              <a:t>July 2022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E144F9-E800-62A6-0A04-BA97DD93F236}"/>
              </a:ext>
            </a:extLst>
          </p:cNvPr>
          <p:cNvSpPr/>
          <p:nvPr/>
        </p:nvSpPr>
        <p:spPr>
          <a:xfrm>
            <a:off x="3605185" y="0"/>
            <a:ext cx="2500179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endParaRPr lang="en-US" sz="3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9CADDC-B016-4FE3-324F-76407988C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89" y="1223343"/>
            <a:ext cx="5486411" cy="54864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E2BD3D-15B5-1B07-66BC-5ACEF12FF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3096082"/>
            <a:ext cx="5943612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79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3B298A-8B58-D360-C5EF-EA8F2386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-328923"/>
            <a:ext cx="5943612" cy="45720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D59DF5-C4CE-7E0D-FEAA-8FED80D1BD1D}"/>
              </a:ext>
            </a:extLst>
          </p:cNvPr>
          <p:cNvSpPr txBox="1"/>
          <p:nvPr/>
        </p:nvSpPr>
        <p:spPr>
          <a:xfrm>
            <a:off x="-2" y="669351"/>
            <a:ext cx="60959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MODEL PERFORMANCE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A2D25F-91CE-CA5E-60B5-D51C78EB40AC}"/>
              </a:ext>
            </a:extLst>
          </p:cNvPr>
          <p:cNvSpPr txBox="1"/>
          <p:nvPr/>
        </p:nvSpPr>
        <p:spPr>
          <a:xfrm>
            <a:off x="6114731" y="0"/>
            <a:ext cx="60960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SAMPLED SITES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13E49B-AB7D-364F-9B2E-0EBF8060E463}"/>
              </a:ext>
            </a:extLst>
          </p:cNvPr>
          <p:cNvSpPr txBox="1"/>
          <p:nvPr/>
        </p:nvSpPr>
        <p:spPr>
          <a:xfrm>
            <a:off x="6114731" y="3429000"/>
            <a:ext cx="609600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HIGH PRIORITY SITES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BB43CE-43D6-9BD5-37F6-49593A5ECCD0}"/>
              </a:ext>
            </a:extLst>
          </p:cNvPr>
          <p:cNvCxnSpPr/>
          <p:nvPr/>
        </p:nvCxnSpPr>
        <p:spPr>
          <a:xfrm>
            <a:off x="6105365" y="0"/>
            <a:ext cx="0" cy="685800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4BFFE-1757-26AF-1CEE-240708BFB9B0}"/>
              </a:ext>
            </a:extLst>
          </p:cNvPr>
          <p:cNvSpPr/>
          <p:nvPr/>
        </p:nvSpPr>
        <p:spPr>
          <a:xfrm>
            <a:off x="-2" y="-1"/>
            <a:ext cx="3605186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3600" b="1" dirty="0"/>
              <a:t>August 2022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E144F9-E800-62A6-0A04-BA97DD93F236}"/>
              </a:ext>
            </a:extLst>
          </p:cNvPr>
          <p:cNvSpPr/>
          <p:nvPr/>
        </p:nvSpPr>
        <p:spPr>
          <a:xfrm>
            <a:off x="3605185" y="0"/>
            <a:ext cx="2500179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endParaRPr lang="en-US" sz="3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9CADDC-B016-4FE3-324F-76407988C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89" y="1223343"/>
            <a:ext cx="5486411" cy="54864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E2BD3D-15B5-1B07-66BC-5ACEF12FF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3096082"/>
            <a:ext cx="5943612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003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3B298A-8B58-D360-C5EF-EA8F2386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-328923"/>
            <a:ext cx="5943612" cy="45720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D59DF5-C4CE-7E0D-FEAA-8FED80D1BD1D}"/>
              </a:ext>
            </a:extLst>
          </p:cNvPr>
          <p:cNvSpPr txBox="1"/>
          <p:nvPr/>
        </p:nvSpPr>
        <p:spPr>
          <a:xfrm>
            <a:off x="-2" y="669351"/>
            <a:ext cx="60959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MODEL PERFORMANCE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A2D25F-91CE-CA5E-60B5-D51C78EB40AC}"/>
              </a:ext>
            </a:extLst>
          </p:cNvPr>
          <p:cNvSpPr txBox="1"/>
          <p:nvPr/>
        </p:nvSpPr>
        <p:spPr>
          <a:xfrm>
            <a:off x="6114731" y="0"/>
            <a:ext cx="60960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SAMPLED SITES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13E49B-AB7D-364F-9B2E-0EBF8060E463}"/>
              </a:ext>
            </a:extLst>
          </p:cNvPr>
          <p:cNvSpPr txBox="1"/>
          <p:nvPr/>
        </p:nvSpPr>
        <p:spPr>
          <a:xfrm>
            <a:off x="6114731" y="3429000"/>
            <a:ext cx="609600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HIGH PRIORITY SITES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BB43CE-43D6-9BD5-37F6-49593A5ECCD0}"/>
              </a:ext>
            </a:extLst>
          </p:cNvPr>
          <p:cNvCxnSpPr/>
          <p:nvPr/>
        </p:nvCxnSpPr>
        <p:spPr>
          <a:xfrm>
            <a:off x="6105365" y="0"/>
            <a:ext cx="0" cy="685800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4BFFE-1757-26AF-1CEE-240708BFB9B0}"/>
              </a:ext>
            </a:extLst>
          </p:cNvPr>
          <p:cNvSpPr/>
          <p:nvPr/>
        </p:nvSpPr>
        <p:spPr>
          <a:xfrm>
            <a:off x="-2" y="-1"/>
            <a:ext cx="3605186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3600" b="1" dirty="0"/>
              <a:t>September 2022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E144F9-E800-62A6-0A04-BA97DD93F236}"/>
              </a:ext>
            </a:extLst>
          </p:cNvPr>
          <p:cNvSpPr/>
          <p:nvPr/>
        </p:nvSpPr>
        <p:spPr>
          <a:xfrm>
            <a:off x="3605185" y="0"/>
            <a:ext cx="2500179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endParaRPr lang="en-US" sz="3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9CADDC-B016-4FE3-324F-76407988C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89" y="1223343"/>
            <a:ext cx="5486411" cy="54864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E2BD3D-15B5-1B07-66BC-5ACEF12FF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3096082"/>
            <a:ext cx="5943612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37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3B298A-8B58-D360-C5EF-EA8F2386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-328923"/>
            <a:ext cx="5943612" cy="45720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D59DF5-C4CE-7E0D-FEAA-8FED80D1BD1D}"/>
              </a:ext>
            </a:extLst>
          </p:cNvPr>
          <p:cNvSpPr txBox="1"/>
          <p:nvPr/>
        </p:nvSpPr>
        <p:spPr>
          <a:xfrm>
            <a:off x="-2" y="669351"/>
            <a:ext cx="60959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MODEL PERFORMANCE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A2D25F-91CE-CA5E-60B5-D51C78EB40AC}"/>
              </a:ext>
            </a:extLst>
          </p:cNvPr>
          <p:cNvSpPr txBox="1"/>
          <p:nvPr/>
        </p:nvSpPr>
        <p:spPr>
          <a:xfrm>
            <a:off x="6114731" y="0"/>
            <a:ext cx="60960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SAMPLED SITES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13E49B-AB7D-364F-9B2E-0EBF8060E463}"/>
              </a:ext>
            </a:extLst>
          </p:cNvPr>
          <p:cNvSpPr txBox="1"/>
          <p:nvPr/>
        </p:nvSpPr>
        <p:spPr>
          <a:xfrm>
            <a:off x="6114731" y="3429000"/>
            <a:ext cx="609600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HIGH PRIORITY SITES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BB43CE-43D6-9BD5-37F6-49593A5ECCD0}"/>
              </a:ext>
            </a:extLst>
          </p:cNvPr>
          <p:cNvCxnSpPr/>
          <p:nvPr/>
        </p:nvCxnSpPr>
        <p:spPr>
          <a:xfrm>
            <a:off x="6105365" y="0"/>
            <a:ext cx="0" cy="685800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4BFFE-1757-26AF-1CEE-240708BFB9B0}"/>
              </a:ext>
            </a:extLst>
          </p:cNvPr>
          <p:cNvSpPr/>
          <p:nvPr/>
        </p:nvSpPr>
        <p:spPr>
          <a:xfrm>
            <a:off x="-2" y="-1"/>
            <a:ext cx="3605186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3600" b="1" dirty="0"/>
              <a:t>October 2022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E144F9-E800-62A6-0A04-BA97DD93F236}"/>
              </a:ext>
            </a:extLst>
          </p:cNvPr>
          <p:cNvSpPr/>
          <p:nvPr/>
        </p:nvSpPr>
        <p:spPr>
          <a:xfrm>
            <a:off x="3605185" y="0"/>
            <a:ext cx="2500179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endParaRPr lang="en-US" sz="3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9CADDC-B016-4FE3-324F-76407988C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89" y="1223343"/>
            <a:ext cx="5486411" cy="54864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E2BD3D-15B5-1B07-66BC-5ACEF12FF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3096082"/>
            <a:ext cx="5943612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1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3B298A-8B58-D360-C5EF-EA8F2386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-328923"/>
            <a:ext cx="5943612" cy="45720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D59DF5-C4CE-7E0D-FEAA-8FED80D1BD1D}"/>
              </a:ext>
            </a:extLst>
          </p:cNvPr>
          <p:cNvSpPr txBox="1"/>
          <p:nvPr/>
        </p:nvSpPr>
        <p:spPr>
          <a:xfrm>
            <a:off x="-2" y="669351"/>
            <a:ext cx="60959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MODEL PERFORMANCE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A2D25F-91CE-CA5E-60B5-D51C78EB40AC}"/>
              </a:ext>
            </a:extLst>
          </p:cNvPr>
          <p:cNvSpPr txBox="1"/>
          <p:nvPr/>
        </p:nvSpPr>
        <p:spPr>
          <a:xfrm>
            <a:off x="6114731" y="0"/>
            <a:ext cx="60960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SAMPLED SITES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13E49B-AB7D-364F-9B2E-0EBF8060E463}"/>
              </a:ext>
            </a:extLst>
          </p:cNvPr>
          <p:cNvSpPr txBox="1"/>
          <p:nvPr/>
        </p:nvSpPr>
        <p:spPr>
          <a:xfrm>
            <a:off x="6114731" y="3429000"/>
            <a:ext cx="609600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HIGH PRIORITY SITES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BB43CE-43D6-9BD5-37F6-49593A5ECCD0}"/>
              </a:ext>
            </a:extLst>
          </p:cNvPr>
          <p:cNvCxnSpPr/>
          <p:nvPr/>
        </p:nvCxnSpPr>
        <p:spPr>
          <a:xfrm>
            <a:off x="6105365" y="0"/>
            <a:ext cx="0" cy="685800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4BFFE-1757-26AF-1CEE-240708BFB9B0}"/>
              </a:ext>
            </a:extLst>
          </p:cNvPr>
          <p:cNvSpPr/>
          <p:nvPr/>
        </p:nvSpPr>
        <p:spPr>
          <a:xfrm>
            <a:off x="-2" y="-1"/>
            <a:ext cx="3605186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3600" b="1" dirty="0"/>
              <a:t>November 2022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E144F9-E800-62A6-0A04-BA97DD93F236}"/>
              </a:ext>
            </a:extLst>
          </p:cNvPr>
          <p:cNvSpPr/>
          <p:nvPr/>
        </p:nvSpPr>
        <p:spPr>
          <a:xfrm>
            <a:off x="3605185" y="0"/>
            <a:ext cx="2500179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endParaRPr lang="en-US" sz="3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9CADDC-B016-4FE3-324F-76407988C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89" y="1223343"/>
            <a:ext cx="5486411" cy="54864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E2BD3D-15B5-1B07-66BC-5ACEF12FF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3096082"/>
            <a:ext cx="5943612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248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3B298A-8B58-D360-C5EF-EA8F2386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-328923"/>
            <a:ext cx="5943612" cy="45720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D59DF5-C4CE-7E0D-FEAA-8FED80D1BD1D}"/>
              </a:ext>
            </a:extLst>
          </p:cNvPr>
          <p:cNvSpPr txBox="1"/>
          <p:nvPr/>
        </p:nvSpPr>
        <p:spPr>
          <a:xfrm>
            <a:off x="-2" y="669351"/>
            <a:ext cx="60959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MODEL PERFORMANCE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A2D25F-91CE-CA5E-60B5-D51C78EB40AC}"/>
              </a:ext>
            </a:extLst>
          </p:cNvPr>
          <p:cNvSpPr txBox="1"/>
          <p:nvPr/>
        </p:nvSpPr>
        <p:spPr>
          <a:xfrm>
            <a:off x="6114731" y="0"/>
            <a:ext cx="60960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SAMPLED SITES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13E49B-AB7D-364F-9B2E-0EBF8060E463}"/>
              </a:ext>
            </a:extLst>
          </p:cNvPr>
          <p:cNvSpPr txBox="1"/>
          <p:nvPr/>
        </p:nvSpPr>
        <p:spPr>
          <a:xfrm>
            <a:off x="6114731" y="3429000"/>
            <a:ext cx="609600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HIGH PRIORITY SITES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BB43CE-43D6-9BD5-37F6-49593A5ECCD0}"/>
              </a:ext>
            </a:extLst>
          </p:cNvPr>
          <p:cNvCxnSpPr/>
          <p:nvPr/>
        </p:nvCxnSpPr>
        <p:spPr>
          <a:xfrm>
            <a:off x="6105365" y="0"/>
            <a:ext cx="0" cy="685800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4BFFE-1757-26AF-1CEE-240708BFB9B0}"/>
              </a:ext>
            </a:extLst>
          </p:cNvPr>
          <p:cNvSpPr/>
          <p:nvPr/>
        </p:nvSpPr>
        <p:spPr>
          <a:xfrm>
            <a:off x="-2" y="-1"/>
            <a:ext cx="3605186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3600" b="1" dirty="0"/>
              <a:t>December 2022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E144F9-E800-62A6-0A04-BA97DD93F236}"/>
              </a:ext>
            </a:extLst>
          </p:cNvPr>
          <p:cNvSpPr/>
          <p:nvPr/>
        </p:nvSpPr>
        <p:spPr>
          <a:xfrm>
            <a:off x="3605185" y="0"/>
            <a:ext cx="2500179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endParaRPr lang="en-US" sz="3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9CADDC-B016-4FE3-324F-76407988C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89" y="1223343"/>
            <a:ext cx="5486411" cy="54864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E2BD3D-15B5-1B07-66BC-5ACEF12FF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3096082"/>
            <a:ext cx="5943612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327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3B298A-8B58-D360-C5EF-EA8F2386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-328923"/>
            <a:ext cx="5943612" cy="45720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D59DF5-C4CE-7E0D-FEAA-8FED80D1BD1D}"/>
              </a:ext>
            </a:extLst>
          </p:cNvPr>
          <p:cNvSpPr txBox="1"/>
          <p:nvPr/>
        </p:nvSpPr>
        <p:spPr>
          <a:xfrm>
            <a:off x="-2" y="669351"/>
            <a:ext cx="60959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MODEL PERFORMANCE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A2D25F-91CE-CA5E-60B5-D51C78EB40AC}"/>
              </a:ext>
            </a:extLst>
          </p:cNvPr>
          <p:cNvSpPr txBox="1"/>
          <p:nvPr/>
        </p:nvSpPr>
        <p:spPr>
          <a:xfrm>
            <a:off x="6114731" y="0"/>
            <a:ext cx="60960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SAMPLED SITES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13E49B-AB7D-364F-9B2E-0EBF8060E463}"/>
              </a:ext>
            </a:extLst>
          </p:cNvPr>
          <p:cNvSpPr txBox="1"/>
          <p:nvPr/>
        </p:nvSpPr>
        <p:spPr>
          <a:xfrm>
            <a:off x="6114731" y="3429000"/>
            <a:ext cx="609600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HIGH PRIORITY SITES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BB43CE-43D6-9BD5-37F6-49593A5ECCD0}"/>
              </a:ext>
            </a:extLst>
          </p:cNvPr>
          <p:cNvCxnSpPr/>
          <p:nvPr/>
        </p:nvCxnSpPr>
        <p:spPr>
          <a:xfrm>
            <a:off x="6105365" y="0"/>
            <a:ext cx="0" cy="685800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4BFFE-1757-26AF-1CEE-240708BFB9B0}"/>
              </a:ext>
            </a:extLst>
          </p:cNvPr>
          <p:cNvSpPr/>
          <p:nvPr/>
        </p:nvSpPr>
        <p:spPr>
          <a:xfrm>
            <a:off x="-2" y="-1"/>
            <a:ext cx="3605186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r>
              <a:rPr lang="en-US" sz="3600" b="1" dirty="0"/>
              <a:t>January 2023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E144F9-E800-62A6-0A04-BA97DD93F236}"/>
              </a:ext>
            </a:extLst>
          </p:cNvPr>
          <p:cNvSpPr/>
          <p:nvPr/>
        </p:nvSpPr>
        <p:spPr>
          <a:xfrm>
            <a:off x="3605185" y="0"/>
            <a:ext cx="2500179" cy="6693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r"/>
            <a:endParaRPr lang="en-US" sz="3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9CADDC-B016-4FE3-324F-76407988C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89" y="1223343"/>
            <a:ext cx="5486411" cy="54864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E2BD3D-15B5-1B07-66BC-5ACEF12FF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1" y="3096082"/>
            <a:ext cx="5943612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8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179</Words>
  <Application>Microsoft Office PowerPoint</Application>
  <PresentationFormat>Widescreen</PresentationFormat>
  <Paragraphs>77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Aptos</vt:lpstr>
      <vt:lpstr>Aptos Display</vt:lpstr>
      <vt:lpstr>Arial</vt:lpstr>
      <vt:lpstr>Office Theme</vt:lpstr>
      <vt:lpstr>To do (as of ¾)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Forbes, Brieanne</dc:creator>
  <cp:lastModifiedBy>Forbes, Brieanne</cp:lastModifiedBy>
  <cp:revision>10</cp:revision>
  <dcterms:created xsi:type="dcterms:W3CDTF">2025-02-28T22:20:44Z</dcterms:created>
  <dcterms:modified xsi:type="dcterms:W3CDTF">2025-03-05T00:00:43Z</dcterms:modified>
</cp:coreProperties>
</file>